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4"/>
  </p:notesMasterIdLst>
  <p:handoutMasterIdLst>
    <p:handoutMasterId r:id="rId65"/>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283" r:id="rId30"/>
    <p:sldId id="385" r:id="rId31"/>
    <p:sldId id="386" r:id="rId32"/>
    <p:sldId id="387" r:id="rId33"/>
    <p:sldId id="388" r:id="rId34"/>
    <p:sldId id="397" r:id="rId35"/>
    <p:sldId id="390" r:id="rId36"/>
    <p:sldId id="391" r:id="rId37"/>
    <p:sldId id="392" r:id="rId38"/>
    <p:sldId id="393" r:id="rId39"/>
    <p:sldId id="394" r:id="rId40"/>
    <p:sldId id="395" r:id="rId41"/>
    <p:sldId id="396" r:id="rId42"/>
    <p:sldId id="398" r:id="rId43"/>
    <p:sldId id="399" r:id="rId44"/>
    <p:sldId id="400" r:id="rId45"/>
    <p:sldId id="401" r:id="rId46"/>
    <p:sldId id="402" r:id="rId47"/>
    <p:sldId id="403" r:id="rId48"/>
    <p:sldId id="404" r:id="rId49"/>
    <p:sldId id="405" r:id="rId50"/>
    <p:sldId id="406" r:id="rId51"/>
    <p:sldId id="407" r:id="rId52"/>
    <p:sldId id="412" r:id="rId53"/>
    <p:sldId id="413" r:id="rId54"/>
    <p:sldId id="408" r:id="rId55"/>
    <p:sldId id="409" r:id="rId56"/>
    <p:sldId id="410" r:id="rId57"/>
    <p:sldId id="414" r:id="rId58"/>
    <p:sldId id="415" r:id="rId59"/>
    <p:sldId id="416" r:id="rId60"/>
    <p:sldId id="417" r:id="rId61"/>
    <p:sldId id="418" r:id="rId62"/>
    <p:sldId id="421" r:id="rId6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2214" autoAdjust="0"/>
  </p:normalViewPr>
  <p:slideViewPr>
    <p:cSldViewPr snapToGrid="0">
      <p:cViewPr varScale="1">
        <p:scale>
          <a:sx n="33" d="100"/>
          <a:sy n="33" d="100"/>
        </p:scale>
        <p:origin x="1668" y="6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498"/>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05-04-2017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05-04-2017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agregar para recalcar que es utilizable por cualquier uno?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Además de las cualidades mencionadas por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también podemos enfatizar que no es necesario crear consultas SQL a la base de datos para consumir información,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a:t>
            </a:r>
            <a:r>
              <a:rPr lang="es-ES" sz="1200" b="0" i="0" kern="1200">
                <a:solidFill>
                  <a:schemeClr val="tx1"/>
                </a:solidFill>
                <a:effectLst/>
                <a:latin typeface="+mn-lt"/>
                <a:ea typeface="+mn-ea"/>
                <a:cs typeface="+mn-cs"/>
              </a:rPr>
              <a:t>es posible.</a:t>
            </a: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05-04-2017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05-04-2017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05-04-2017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05-04-2017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05-04-2017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05-04-2017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05-04-2017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05-04-2017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9483</Words>
  <Application>Microsoft Office PowerPoint</Application>
  <PresentationFormat>Custom</PresentationFormat>
  <Paragraphs>627</Paragraphs>
  <Slides>59</Slides>
  <Notes>55</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59</vt:i4>
      </vt:variant>
    </vt:vector>
  </HeadingPairs>
  <TitlesOfParts>
    <vt:vector size="83"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2017-04-05T23:35:09Z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